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48B539-84F6-4B2A-9B59-EE664E054E41}" type="datetimeFigureOut">
              <a:rPr lang="es-MX" smtClean="0"/>
              <a:t>27/03/2020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93EDF-B54C-4F02-B75C-801B5BC7CB3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638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EDF-B54C-4F02-B75C-801B5BC7CB38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91352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C17A5-7DF7-4155-AED1-BB7B425B3936}" type="datetime1">
              <a:rPr lang="en-US" smtClean="0"/>
              <a:t>3/27/2020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Profa. Luciana M. Burgueño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E945-EEFC-4434-B563-512B9AC61444}" type="datetime1">
              <a:rPr lang="en-US" smtClean="0"/>
              <a:t>3/27/2020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Profa. Luciana M. Burgueño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CC62-DB9C-4998-B712-6AB69FBB1F07}" type="datetime1">
              <a:rPr lang="en-US" smtClean="0"/>
              <a:t>3/27/2020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Profa. Luciana M. Burgueño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5790-BA12-4B5D-BA3E-CBBF3C1559DD}" type="datetime1">
              <a:rPr lang="en-US" smtClean="0"/>
              <a:t>3/27/2020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Profa. Luciana M. Burgueño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F667F-8892-462C-9DD9-9431A6DB8893}" type="datetime1">
              <a:rPr lang="en-US" smtClean="0"/>
              <a:t>3/27/2020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Profa. Luciana M. Burgueño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FF487-4E3A-4DA4-B6AC-0ADEA6E09FB8}" type="datetime1">
              <a:rPr lang="en-US" smtClean="0"/>
              <a:t>3/27/2020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Profa. Luciana M. Burgueño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AD97A-17B4-49D3-80C5-9619EF7D0C6E}" type="datetime1">
              <a:rPr lang="en-US" smtClean="0"/>
              <a:t>3/27/2020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Profa. Luciana M. Burgueño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CEE55-3AE5-4FDC-BBEE-87EC510D14B0}" type="datetime1">
              <a:rPr lang="en-US" smtClean="0"/>
              <a:t>3/27/2020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Profa. Luciana M. Burgueño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708A7-FF30-4F62-82F5-3A83AB55B0B0}" type="datetime1">
              <a:rPr lang="en-US" smtClean="0"/>
              <a:t>3/27/2020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Profa. Luciana M. Burgueño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CE141-A9A3-42DF-85DA-CBF575705D9D}" type="datetime1">
              <a:rPr lang="en-US" smtClean="0"/>
              <a:t>3/27/2020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Profa. Luciana M. Burgueño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15700-9CC5-4410-806E-2F6CBD21C20B}" type="datetime1">
              <a:rPr lang="en-US" smtClean="0"/>
              <a:t>3/27/2020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Profa. Luciana M. Burgueño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C3A8E-2ED4-41F0-BAE6-03BCC94460FC}" type="datetime1">
              <a:rPr lang="en-US" smtClean="0"/>
              <a:t>3/27/2020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Profa. Luciana M. Burgueño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C9329-1D89-4245-BE99-C04D2B052658}" type="datetime1">
              <a:rPr lang="en-US" smtClean="0"/>
              <a:t>3/27/2020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Profa. Luciana M. Burgueño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92E29-5D10-4AD4-8F2A-A90DE877E149}" type="datetime1">
              <a:rPr lang="en-US" smtClean="0"/>
              <a:t>3/27/2020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Profa. Luciana M. Burgueño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95FA5-52AB-4FAE-AF1D-D6CC9AC9378A}" type="datetime1">
              <a:rPr lang="en-US" smtClean="0"/>
              <a:t>3/27/2020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Profa. Luciana M. Burgueño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F7B90-16A2-4E32-A937-B074DCCB2716}" type="datetime1">
              <a:rPr lang="en-US" smtClean="0"/>
              <a:t>3/27/2020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Profa. Luciana M. Burgueño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F9586-6B0C-4342-B421-0BE2D3917E9E}" type="datetime1">
              <a:rPr lang="en-US" smtClean="0"/>
              <a:t>3/27/2020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Profa. Luciana M. Burgueño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err="1" smtClean="0"/>
              <a:t>Pronomes</a:t>
            </a:r>
            <a:r>
              <a:rPr lang="es-MX" dirty="0" smtClean="0"/>
              <a:t> </a:t>
            </a:r>
            <a:r>
              <a:rPr lang="es-MX" dirty="0" err="1" smtClean="0"/>
              <a:t>Possessivos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b="1" i="1" dirty="0" err="1" smtClean="0"/>
              <a:t>Lembre</a:t>
            </a:r>
            <a:r>
              <a:rPr lang="es-MX" b="1" i="1" dirty="0" smtClean="0"/>
              <a:t> que </a:t>
            </a:r>
            <a:r>
              <a:rPr lang="es-MX" b="1" i="1" dirty="0" err="1" smtClean="0"/>
              <a:t>em</a:t>
            </a:r>
            <a:r>
              <a:rPr lang="es-MX" b="1" i="1" dirty="0" smtClean="0"/>
              <a:t> </a:t>
            </a:r>
            <a:r>
              <a:rPr lang="es-MX" b="1" i="1" dirty="0" err="1" smtClean="0"/>
              <a:t>Português</a:t>
            </a:r>
            <a:r>
              <a:rPr lang="es-MX" b="1" i="1" dirty="0" smtClean="0"/>
              <a:t> os </a:t>
            </a:r>
            <a:r>
              <a:rPr lang="es-MX" b="1" i="1" dirty="0" err="1" smtClean="0"/>
              <a:t>Possessivos</a:t>
            </a:r>
            <a:r>
              <a:rPr lang="es-MX" b="1" i="1" dirty="0" smtClean="0"/>
              <a:t> </a:t>
            </a:r>
            <a:r>
              <a:rPr lang="es-MX" b="1" i="1" dirty="0" err="1" smtClean="0"/>
              <a:t>têm</a:t>
            </a:r>
            <a:r>
              <a:rPr lang="es-MX" b="1" i="1" dirty="0" smtClean="0"/>
              <a:t> </a:t>
            </a:r>
            <a:r>
              <a:rPr lang="es-MX" b="1" i="1" dirty="0" err="1" smtClean="0"/>
              <a:t>feminino</a:t>
            </a:r>
            <a:r>
              <a:rPr lang="es-MX" b="1" i="1" dirty="0" smtClean="0"/>
              <a:t> e masculino, plural e singular. </a:t>
            </a:r>
            <a:endParaRPr lang="es-MX" b="1" i="1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Profa. Luciana M. Burgueño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75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181296"/>
              </p:ext>
            </p:extLst>
          </p:nvPr>
        </p:nvGraphicFramePr>
        <p:xfrm>
          <a:off x="2032000" y="719666"/>
          <a:ext cx="9275651" cy="53492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13652"/>
                <a:gridCol w="1113652"/>
                <a:gridCol w="2137733"/>
                <a:gridCol w="637370"/>
                <a:gridCol w="4273244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Pessoa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Possessivo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F/M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Exemplos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Eu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(</a:t>
                      </a:r>
                      <a:r>
                        <a:rPr lang="pt-BR" sz="1400" dirty="0" err="1" smtClean="0"/>
                        <a:t>Yo</a:t>
                      </a:r>
                      <a:r>
                        <a:rPr lang="pt-BR" sz="1400" dirty="0" smtClean="0"/>
                        <a:t>)</a:t>
                      </a:r>
                      <a:endParaRPr lang="es-MX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Meu(s)       Mi(s)</a:t>
                      </a:r>
                    </a:p>
                    <a:p>
                      <a:r>
                        <a:rPr lang="pt-BR" sz="1600" dirty="0" smtClean="0"/>
                        <a:t>Minha(s) 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M</a:t>
                      </a:r>
                    </a:p>
                    <a:p>
                      <a:r>
                        <a:rPr lang="pt-BR" sz="1600" dirty="0" smtClean="0"/>
                        <a:t>F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70C0"/>
                          </a:solidFill>
                        </a:rPr>
                        <a:t>Meu</a:t>
                      </a:r>
                      <a:r>
                        <a:rPr lang="pt-BR" sz="1600" dirty="0" smtClean="0"/>
                        <a:t> carr</a:t>
                      </a:r>
                      <a:r>
                        <a:rPr lang="pt-BR" sz="1600" dirty="0" smtClean="0">
                          <a:solidFill>
                            <a:srgbClr val="0070C0"/>
                          </a:solidFill>
                        </a:rPr>
                        <a:t>o</a:t>
                      </a:r>
                      <a:r>
                        <a:rPr lang="pt-BR" sz="1600" dirty="0" smtClean="0"/>
                        <a:t> é </a:t>
                      </a:r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nov</a:t>
                      </a:r>
                      <a:r>
                        <a:rPr lang="pt-BR" sz="1600" dirty="0" smtClean="0">
                          <a:solidFill>
                            <a:srgbClr val="0070C0"/>
                          </a:solidFill>
                        </a:rPr>
                        <a:t>o</a:t>
                      </a:r>
                      <a:r>
                        <a:rPr lang="pt-BR" sz="1600" dirty="0" smtClean="0"/>
                        <a:t>.</a:t>
                      </a:r>
                    </a:p>
                    <a:p>
                      <a:r>
                        <a:rPr lang="pt-BR" sz="1600" dirty="0" smtClean="0">
                          <a:solidFill>
                            <a:schemeClr val="accent6"/>
                          </a:solidFill>
                        </a:rPr>
                        <a:t>Minha</a:t>
                      </a:r>
                      <a:r>
                        <a:rPr lang="pt-BR" sz="1600" dirty="0" smtClean="0"/>
                        <a:t> cas</a:t>
                      </a:r>
                      <a:r>
                        <a:rPr lang="pt-BR" sz="1600" dirty="0" smtClean="0">
                          <a:solidFill>
                            <a:schemeClr val="accent6"/>
                          </a:solidFill>
                        </a:rPr>
                        <a:t>a</a:t>
                      </a:r>
                      <a:r>
                        <a:rPr lang="pt-BR" sz="1600" dirty="0" smtClean="0"/>
                        <a:t> é lind</a:t>
                      </a:r>
                      <a:r>
                        <a:rPr lang="pt-BR" sz="1600" dirty="0" smtClean="0">
                          <a:solidFill>
                            <a:schemeClr val="accent6"/>
                          </a:solidFill>
                        </a:rPr>
                        <a:t>a</a:t>
                      </a:r>
                      <a:r>
                        <a:rPr lang="pt-BR" sz="1600" dirty="0" smtClean="0"/>
                        <a:t>.</a:t>
                      </a:r>
                      <a:endParaRPr lang="es-MX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Você</a:t>
                      </a:r>
                    </a:p>
                    <a:p>
                      <a:r>
                        <a:rPr lang="pt-BR" sz="1600" dirty="0" smtClean="0"/>
                        <a:t>(Vocês)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Vos</a:t>
                      </a:r>
                    </a:p>
                    <a:p>
                      <a:r>
                        <a:rPr lang="pt-BR" sz="1400" dirty="0" err="1" smtClean="0"/>
                        <a:t>Uds</a:t>
                      </a:r>
                      <a:r>
                        <a:rPr lang="pt-BR" sz="1400" dirty="0" smtClean="0"/>
                        <a:t>.</a:t>
                      </a:r>
                      <a:endParaRPr lang="es-MX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Seu(s)       tu(s)/</a:t>
                      </a:r>
                    </a:p>
                    <a:p>
                      <a:r>
                        <a:rPr lang="pt-BR" sz="1600" dirty="0" smtClean="0"/>
                        <a:t>                  </a:t>
                      </a:r>
                      <a:r>
                        <a:rPr lang="pt-BR" sz="1600" dirty="0" err="1" smtClean="0"/>
                        <a:t>su</a:t>
                      </a:r>
                      <a:r>
                        <a:rPr lang="pt-BR" sz="1600" dirty="0" smtClean="0"/>
                        <a:t>(s)</a:t>
                      </a:r>
                    </a:p>
                    <a:p>
                      <a:r>
                        <a:rPr lang="pt-BR" sz="1600" dirty="0" smtClean="0"/>
                        <a:t>Sua(s)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M</a:t>
                      </a:r>
                    </a:p>
                    <a:p>
                      <a:r>
                        <a:rPr lang="pt-BR" sz="1600" dirty="0" smtClean="0"/>
                        <a:t>F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solidFill>
                            <a:srgbClr val="0070C0"/>
                          </a:solidFill>
                        </a:rPr>
                        <a:t>Seu</a:t>
                      </a:r>
                      <a:r>
                        <a:rPr lang="pt-BR" sz="1600" baseline="0" dirty="0" smtClean="0"/>
                        <a:t> livr</a:t>
                      </a:r>
                      <a:r>
                        <a:rPr lang="pt-BR" sz="1600" baseline="0" dirty="0" smtClean="0">
                          <a:solidFill>
                            <a:srgbClr val="0070C0"/>
                          </a:solidFill>
                        </a:rPr>
                        <a:t>o</a:t>
                      </a:r>
                      <a:r>
                        <a:rPr lang="pt-BR" sz="1600" baseline="0" dirty="0" smtClean="0"/>
                        <a:t> está complet</a:t>
                      </a:r>
                      <a:r>
                        <a:rPr lang="pt-BR" sz="1600" baseline="0" dirty="0" smtClean="0">
                          <a:solidFill>
                            <a:srgbClr val="0070C0"/>
                          </a:solidFill>
                        </a:rPr>
                        <a:t>o</a:t>
                      </a:r>
                      <a:r>
                        <a:rPr lang="pt-BR" sz="1600" baseline="0" dirty="0" smtClean="0"/>
                        <a:t>.</a:t>
                      </a:r>
                    </a:p>
                    <a:p>
                      <a:r>
                        <a:rPr lang="pt-BR" sz="1600" baseline="0" dirty="0" smtClean="0">
                          <a:solidFill>
                            <a:schemeClr val="accent6"/>
                          </a:solidFill>
                        </a:rPr>
                        <a:t>Sua</a:t>
                      </a:r>
                      <a:r>
                        <a:rPr lang="pt-BR" sz="1600" baseline="0" dirty="0" smtClean="0"/>
                        <a:t> mochil</a:t>
                      </a:r>
                      <a:r>
                        <a:rPr lang="pt-BR" sz="1600" baseline="0" dirty="0" smtClean="0">
                          <a:solidFill>
                            <a:schemeClr val="accent6"/>
                          </a:solidFill>
                        </a:rPr>
                        <a:t>a</a:t>
                      </a:r>
                      <a:r>
                        <a:rPr lang="pt-BR" sz="1600" baseline="0" dirty="0" smtClean="0"/>
                        <a:t> está vazi</a:t>
                      </a:r>
                      <a:r>
                        <a:rPr lang="pt-BR" sz="1600" baseline="0" dirty="0" smtClean="0">
                          <a:solidFill>
                            <a:schemeClr val="accent6"/>
                          </a:solidFill>
                        </a:rPr>
                        <a:t>a</a:t>
                      </a:r>
                      <a:r>
                        <a:rPr lang="pt-BR" sz="1600" baseline="0" dirty="0" smtClean="0"/>
                        <a:t>.</a:t>
                      </a:r>
                      <a:endParaRPr lang="es-MX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Ele/Ela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err="1" smtClean="0"/>
                        <a:t>Él</a:t>
                      </a:r>
                      <a:r>
                        <a:rPr lang="pt-BR" sz="1400" baseline="0" dirty="0" smtClean="0"/>
                        <a:t> / Ella</a:t>
                      </a:r>
                      <a:endParaRPr lang="es-MX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Dele     De</a:t>
                      </a:r>
                      <a:r>
                        <a:rPr lang="pt-BR" sz="1600" baseline="0" dirty="0" smtClean="0"/>
                        <a:t>  </a:t>
                      </a:r>
                      <a:r>
                        <a:rPr lang="pt-BR" sz="1600" baseline="0" dirty="0" err="1" smtClean="0"/>
                        <a:t>él</a:t>
                      </a:r>
                      <a:endParaRPr lang="pt-BR" sz="1600" dirty="0" smtClean="0"/>
                    </a:p>
                    <a:p>
                      <a:r>
                        <a:rPr lang="pt-BR" sz="1600" dirty="0" smtClean="0"/>
                        <a:t>Dela      De</a:t>
                      </a:r>
                      <a:r>
                        <a:rPr lang="pt-BR" sz="1600" baseline="0" dirty="0" smtClean="0"/>
                        <a:t> </a:t>
                      </a:r>
                      <a:r>
                        <a:rPr lang="pt-BR" sz="1600" baseline="0" dirty="0" err="1" smtClean="0"/>
                        <a:t>ella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 mesa </a:t>
                      </a:r>
                      <a:r>
                        <a:rPr lang="pt-BR" sz="1600" baseline="0" dirty="0" smtClean="0"/>
                        <a:t> </a:t>
                      </a:r>
                      <a:r>
                        <a:rPr lang="pt-BR" sz="1600" baseline="0" dirty="0" smtClean="0">
                          <a:solidFill>
                            <a:srgbClr val="0070C0"/>
                          </a:solidFill>
                        </a:rPr>
                        <a:t>dele*</a:t>
                      </a:r>
                      <a:r>
                        <a:rPr lang="pt-BR" sz="1600" baseline="0" dirty="0" smtClean="0"/>
                        <a:t> está suja.   *de </a:t>
                      </a:r>
                      <a:r>
                        <a:rPr lang="pt-BR" sz="1600" baseline="0" dirty="0" smtClean="0">
                          <a:solidFill>
                            <a:srgbClr val="0070C0"/>
                          </a:solidFill>
                        </a:rPr>
                        <a:t>Mário</a:t>
                      </a:r>
                    </a:p>
                    <a:p>
                      <a:r>
                        <a:rPr lang="pt-BR" sz="1600" baseline="0" dirty="0" smtClean="0"/>
                        <a:t>O lápis </a:t>
                      </a:r>
                      <a:r>
                        <a:rPr lang="pt-BR" sz="1600" baseline="0" dirty="0" smtClean="0">
                          <a:solidFill>
                            <a:schemeClr val="accent6"/>
                          </a:solidFill>
                        </a:rPr>
                        <a:t>dela*</a:t>
                      </a:r>
                      <a:r>
                        <a:rPr lang="pt-BR" sz="1600" baseline="0" dirty="0" smtClean="0"/>
                        <a:t> é verde.  * de </a:t>
                      </a:r>
                      <a:r>
                        <a:rPr lang="pt-BR" sz="1600" baseline="0" dirty="0" smtClean="0">
                          <a:solidFill>
                            <a:schemeClr val="accent6"/>
                          </a:solidFill>
                        </a:rPr>
                        <a:t>Tina</a:t>
                      </a:r>
                      <a:endParaRPr lang="es-MX" sz="160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</a:tr>
              <a:tr h="106362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Nós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 smtClean="0"/>
                    </a:p>
                    <a:p>
                      <a:r>
                        <a:rPr lang="pt-BR" sz="1400" dirty="0" err="1" smtClean="0"/>
                        <a:t>Nosotros</a:t>
                      </a:r>
                      <a:endParaRPr lang="pt-BR" sz="1400" dirty="0" smtClean="0"/>
                    </a:p>
                    <a:p>
                      <a:r>
                        <a:rPr lang="pt-BR" sz="1400" dirty="0" err="1" smtClean="0"/>
                        <a:t>Nosotras</a:t>
                      </a:r>
                      <a:endParaRPr lang="es-MX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Nosso(s)  </a:t>
                      </a:r>
                      <a:r>
                        <a:rPr lang="pt-BR" sz="1400" dirty="0" err="1" smtClean="0"/>
                        <a:t>Nuestro</a:t>
                      </a:r>
                      <a:r>
                        <a:rPr lang="pt-BR" sz="1400" dirty="0" smtClean="0"/>
                        <a:t>(s)</a:t>
                      </a:r>
                    </a:p>
                    <a:p>
                      <a:r>
                        <a:rPr lang="pt-BR" sz="1600" dirty="0" smtClean="0"/>
                        <a:t>Nossa(s)  </a:t>
                      </a:r>
                      <a:r>
                        <a:rPr lang="pt-BR" sz="1400" dirty="0" err="1" smtClean="0"/>
                        <a:t>Nuestra</a:t>
                      </a:r>
                      <a:r>
                        <a:rPr lang="pt-BR" sz="1400" dirty="0" smtClean="0"/>
                        <a:t>(s)</a:t>
                      </a:r>
                      <a:endParaRPr lang="es-MX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M</a:t>
                      </a:r>
                    </a:p>
                    <a:p>
                      <a:r>
                        <a:rPr lang="pt-BR" sz="1600" dirty="0" smtClean="0"/>
                        <a:t>F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solidFill>
                            <a:schemeClr val="accent3"/>
                          </a:solidFill>
                        </a:rPr>
                        <a:t>Nosso</a:t>
                      </a:r>
                      <a:r>
                        <a:rPr lang="pt-BR" sz="1600" dirty="0" smtClean="0"/>
                        <a:t> páti</a:t>
                      </a:r>
                      <a:r>
                        <a:rPr lang="pt-BR" sz="1600" dirty="0" smtClean="0">
                          <a:solidFill>
                            <a:schemeClr val="accent3"/>
                          </a:solidFill>
                        </a:rPr>
                        <a:t>o</a:t>
                      </a:r>
                      <a:r>
                        <a:rPr lang="pt-BR" sz="1600" dirty="0" smtClean="0"/>
                        <a:t> não tem jogos.</a:t>
                      </a:r>
                    </a:p>
                    <a:p>
                      <a:r>
                        <a:rPr lang="es-MX" sz="1600" dirty="0" err="1" smtClean="0">
                          <a:solidFill>
                            <a:schemeClr val="accent6"/>
                          </a:solidFill>
                        </a:rPr>
                        <a:t>Nossa</a:t>
                      </a:r>
                      <a:r>
                        <a:rPr lang="es-MX" sz="1600" dirty="0" smtClean="0">
                          <a:solidFill>
                            <a:schemeClr val="accent6"/>
                          </a:solidFill>
                        </a:rPr>
                        <a:t> </a:t>
                      </a:r>
                      <a:r>
                        <a:rPr lang="es-MX" sz="1600" dirty="0" err="1" smtClean="0"/>
                        <a:t>escol</a:t>
                      </a:r>
                      <a:r>
                        <a:rPr lang="es-MX" sz="1600" dirty="0" err="1" smtClean="0">
                          <a:solidFill>
                            <a:schemeClr val="accent6"/>
                          </a:solidFill>
                        </a:rPr>
                        <a:t>a</a:t>
                      </a:r>
                      <a:r>
                        <a:rPr lang="es-MX" sz="1600" dirty="0" smtClean="0"/>
                        <a:t> </a:t>
                      </a:r>
                      <a:r>
                        <a:rPr lang="es-MX" sz="1600" dirty="0" err="1" smtClean="0"/>
                        <a:t>tem</a:t>
                      </a:r>
                      <a:r>
                        <a:rPr lang="es-MX" sz="1600" baseline="0" dirty="0" smtClean="0"/>
                        <a:t> </a:t>
                      </a:r>
                      <a:r>
                        <a:rPr lang="es-MX" sz="1600" baseline="0" dirty="0" err="1" smtClean="0"/>
                        <a:t>muitas</a:t>
                      </a:r>
                      <a:r>
                        <a:rPr lang="es-MX" sz="1600" baseline="0" dirty="0" smtClean="0"/>
                        <a:t> salas.</a:t>
                      </a:r>
                    </a:p>
                    <a:p>
                      <a:r>
                        <a:rPr lang="pt-BR" sz="1600" baseline="0" dirty="0" smtClean="0">
                          <a:solidFill>
                            <a:schemeClr val="accent3"/>
                          </a:solidFill>
                        </a:rPr>
                        <a:t>Nossos</a:t>
                      </a:r>
                      <a:r>
                        <a:rPr lang="pt-BR" sz="1600" baseline="0" dirty="0" smtClean="0"/>
                        <a:t> amig</a:t>
                      </a:r>
                      <a:r>
                        <a:rPr lang="pt-BR" sz="1600" baseline="0" dirty="0" smtClean="0">
                          <a:solidFill>
                            <a:schemeClr val="accent3"/>
                          </a:solidFill>
                        </a:rPr>
                        <a:t>os</a:t>
                      </a:r>
                      <a:r>
                        <a:rPr lang="pt-BR" sz="1600" baseline="0" dirty="0" smtClean="0"/>
                        <a:t> são </a:t>
                      </a:r>
                      <a:r>
                        <a:rPr lang="pt-BR" sz="1600" baseline="0" dirty="0" smtClean="0">
                          <a:solidFill>
                            <a:schemeClr val="accent3"/>
                          </a:solidFill>
                        </a:rPr>
                        <a:t>os </a:t>
                      </a:r>
                      <a:r>
                        <a:rPr lang="pt-BR" sz="1600" baseline="0" dirty="0" smtClean="0"/>
                        <a:t>melhores.</a:t>
                      </a:r>
                    </a:p>
                    <a:p>
                      <a:r>
                        <a:rPr lang="pt-BR" sz="1600" baseline="0" dirty="0" smtClean="0">
                          <a:solidFill>
                            <a:schemeClr val="accent6"/>
                          </a:solidFill>
                        </a:rPr>
                        <a:t>Nossas</a:t>
                      </a:r>
                      <a:r>
                        <a:rPr lang="pt-BR" sz="1600" baseline="0" dirty="0" smtClean="0"/>
                        <a:t> folh</a:t>
                      </a:r>
                      <a:r>
                        <a:rPr lang="pt-BR" sz="1600" baseline="0" dirty="0" smtClean="0">
                          <a:solidFill>
                            <a:schemeClr val="accent6"/>
                          </a:solidFill>
                        </a:rPr>
                        <a:t>as</a:t>
                      </a:r>
                      <a:r>
                        <a:rPr lang="pt-BR" sz="1600" baseline="0" dirty="0" smtClean="0"/>
                        <a:t> são branc</a:t>
                      </a:r>
                      <a:r>
                        <a:rPr lang="pt-BR" sz="1600" baseline="0" dirty="0" smtClean="0">
                          <a:solidFill>
                            <a:schemeClr val="accent6"/>
                          </a:solidFill>
                        </a:rPr>
                        <a:t>as</a:t>
                      </a:r>
                      <a:r>
                        <a:rPr lang="pt-BR" sz="1600" baseline="0" dirty="0" smtClean="0"/>
                        <a:t>.</a:t>
                      </a:r>
                      <a:endParaRPr lang="es-MX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Vocês</a:t>
                      </a:r>
                    </a:p>
                    <a:p>
                      <a:r>
                        <a:rPr lang="pt-BR" sz="1600" dirty="0" smtClean="0"/>
                        <a:t>(você)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err="1" smtClean="0"/>
                        <a:t>Uds</a:t>
                      </a:r>
                      <a:r>
                        <a:rPr lang="pt-BR" sz="1400" dirty="0" smtClean="0"/>
                        <a:t>.</a:t>
                      </a:r>
                    </a:p>
                    <a:p>
                      <a:r>
                        <a:rPr lang="pt-BR" sz="1400" dirty="0" smtClean="0"/>
                        <a:t>Vos</a:t>
                      </a:r>
                      <a:endParaRPr lang="es-MX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Seus       </a:t>
                      </a:r>
                      <a:r>
                        <a:rPr lang="pt-BR" sz="1600" dirty="0" err="1" smtClean="0"/>
                        <a:t>tus</a:t>
                      </a:r>
                      <a:r>
                        <a:rPr lang="pt-BR" sz="1600" dirty="0" smtClean="0"/>
                        <a:t>/sus</a:t>
                      </a:r>
                    </a:p>
                    <a:p>
                      <a:r>
                        <a:rPr lang="pt-BR" sz="1600" dirty="0" smtClean="0"/>
                        <a:t>Suas</a:t>
                      </a:r>
                      <a:r>
                        <a:rPr lang="pt-BR" sz="1600" baseline="0" dirty="0" smtClean="0"/>
                        <a:t>      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M</a:t>
                      </a:r>
                    </a:p>
                    <a:p>
                      <a:r>
                        <a:rPr lang="pt-BR" sz="1600" dirty="0" smtClean="0"/>
                        <a:t>F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S</a:t>
                      </a:r>
                      <a:r>
                        <a:rPr lang="pt-BR" sz="1600" dirty="0" smtClean="0">
                          <a:solidFill>
                            <a:schemeClr val="accent3"/>
                          </a:solidFill>
                        </a:rPr>
                        <a:t>eus</a:t>
                      </a:r>
                      <a:r>
                        <a:rPr lang="pt-BR" sz="1600" dirty="0" smtClean="0"/>
                        <a:t> cadern</a:t>
                      </a:r>
                      <a:r>
                        <a:rPr lang="pt-BR" sz="1600" dirty="0" smtClean="0">
                          <a:solidFill>
                            <a:schemeClr val="accent3"/>
                          </a:solidFill>
                        </a:rPr>
                        <a:t>os</a:t>
                      </a:r>
                      <a:r>
                        <a:rPr lang="pt-BR" sz="1600" dirty="0" smtClean="0"/>
                        <a:t>  são </a:t>
                      </a:r>
                      <a:r>
                        <a:rPr lang="pt-BR" sz="1600" dirty="0" smtClean="0">
                          <a:solidFill>
                            <a:schemeClr val="accent3"/>
                          </a:solidFill>
                        </a:rPr>
                        <a:t>v</a:t>
                      </a:r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elh</a:t>
                      </a:r>
                      <a:r>
                        <a:rPr lang="pt-BR" sz="1600" dirty="0" smtClean="0">
                          <a:solidFill>
                            <a:schemeClr val="accent3"/>
                          </a:solidFill>
                        </a:rPr>
                        <a:t>os</a:t>
                      </a:r>
                      <a:r>
                        <a:rPr lang="pt-BR" sz="1600" dirty="0" smtClean="0"/>
                        <a:t>.</a:t>
                      </a:r>
                    </a:p>
                    <a:p>
                      <a:r>
                        <a:rPr lang="pt-BR" sz="1600" dirty="0" smtClean="0">
                          <a:solidFill>
                            <a:schemeClr val="accent6"/>
                          </a:solidFill>
                        </a:rPr>
                        <a:t>Suas mãos</a:t>
                      </a:r>
                      <a:r>
                        <a:rPr lang="pt-BR" sz="1600" baseline="0" dirty="0" smtClean="0">
                          <a:solidFill>
                            <a:schemeClr val="accent6"/>
                          </a:solidFill>
                        </a:rPr>
                        <a:t> </a:t>
                      </a:r>
                      <a:r>
                        <a:rPr lang="pt-BR" sz="1600" baseline="0" dirty="0" smtClean="0">
                          <a:solidFill>
                            <a:schemeClr val="tx1"/>
                          </a:solidFill>
                        </a:rPr>
                        <a:t>estão limp</a:t>
                      </a:r>
                      <a:r>
                        <a:rPr lang="pt-BR" sz="1600" baseline="0" dirty="0" smtClean="0">
                          <a:solidFill>
                            <a:schemeClr val="accent6"/>
                          </a:solidFill>
                        </a:rPr>
                        <a:t>as.</a:t>
                      </a:r>
                      <a:endParaRPr lang="es-MX" sz="160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Eles/Elas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err="1" smtClean="0"/>
                        <a:t>Ellos</a:t>
                      </a:r>
                      <a:r>
                        <a:rPr lang="pt-BR" sz="1400" dirty="0" smtClean="0"/>
                        <a:t>/</a:t>
                      </a:r>
                    </a:p>
                    <a:p>
                      <a:r>
                        <a:rPr lang="pt-BR" sz="1400" dirty="0" err="1" smtClean="0"/>
                        <a:t>Ellas</a:t>
                      </a:r>
                      <a:r>
                        <a:rPr lang="pt-BR" sz="1400" dirty="0" smtClean="0"/>
                        <a:t> </a:t>
                      </a:r>
                      <a:endParaRPr lang="es-MX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Deles   De </a:t>
                      </a:r>
                      <a:r>
                        <a:rPr lang="pt-BR" sz="1600" dirty="0" err="1" smtClean="0"/>
                        <a:t>ellos</a:t>
                      </a:r>
                      <a:endParaRPr lang="pt-BR" sz="1600" dirty="0" smtClean="0"/>
                    </a:p>
                    <a:p>
                      <a:r>
                        <a:rPr lang="pt-BR" sz="1600" baseline="0" dirty="0" smtClean="0"/>
                        <a:t>Delas   De </a:t>
                      </a:r>
                      <a:r>
                        <a:rPr lang="pt-BR" sz="1600" baseline="0" dirty="0" err="1" smtClean="0"/>
                        <a:t>ellas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O</a:t>
                      </a:r>
                      <a:r>
                        <a:rPr lang="pt-BR" sz="1600" baseline="0" dirty="0" smtClean="0"/>
                        <a:t> trabalho 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</a:rPr>
                        <a:t>deles*</a:t>
                      </a:r>
                      <a:r>
                        <a:rPr lang="pt-BR" sz="1600" baseline="0" dirty="0" smtClean="0"/>
                        <a:t> é bom.* 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</a:rPr>
                        <a:t>Mário e Tina</a:t>
                      </a:r>
                      <a:endParaRPr lang="es-MX" sz="16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pt-BR" sz="1600" baseline="0" dirty="0" smtClean="0">
                          <a:solidFill>
                            <a:schemeClr val="tx1"/>
                          </a:solidFill>
                        </a:rPr>
                        <a:t>As notas 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</a:rPr>
                        <a:t>delas* </a:t>
                      </a:r>
                      <a:r>
                        <a:rPr lang="pt-BR" sz="1600" baseline="0" dirty="0" smtClean="0">
                          <a:solidFill>
                            <a:schemeClr val="tx1"/>
                          </a:solidFill>
                        </a:rPr>
                        <a:t>são</a:t>
                      </a:r>
                      <a:r>
                        <a:rPr lang="pt-BR" sz="1600" baseline="0" dirty="0" smtClean="0">
                          <a:solidFill>
                            <a:srgbClr val="FF0000"/>
                          </a:solidFill>
                        </a:rPr>
                        <a:t> boas. *Júlia e Tina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pt-BR" sz="1600" b="1" dirty="0" smtClean="0"/>
                        <a:t>Dele</a:t>
                      </a:r>
                      <a:r>
                        <a:rPr lang="pt-BR" sz="1600" b="1" baseline="0" dirty="0" smtClean="0"/>
                        <a:t>, Dela  e os seus plurais vão no meio ou no final da oração. Nunca no começo.</a:t>
                      </a:r>
                      <a:endParaRPr lang="es-MX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errar llave 2"/>
          <p:cNvSpPr/>
          <p:nvPr/>
        </p:nvSpPr>
        <p:spPr>
          <a:xfrm>
            <a:off x="5119995" y="1159128"/>
            <a:ext cx="270455" cy="55379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Cerrar llave 3"/>
          <p:cNvSpPr/>
          <p:nvPr/>
        </p:nvSpPr>
        <p:spPr>
          <a:xfrm>
            <a:off x="5049160" y="1881925"/>
            <a:ext cx="257577" cy="54091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Cerrar llave 7"/>
          <p:cNvSpPr/>
          <p:nvPr/>
        </p:nvSpPr>
        <p:spPr>
          <a:xfrm>
            <a:off x="4874652" y="4198513"/>
            <a:ext cx="303296" cy="51515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Marcador de pie de página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Profa. Luciana M. Burgueño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88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62</TotalTime>
  <Words>223</Words>
  <Application>Microsoft Office PowerPoint</Application>
  <PresentationFormat>Panorámica</PresentationFormat>
  <Paragraphs>64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Wingdings 3</vt:lpstr>
      <vt:lpstr>Espiral</vt:lpstr>
      <vt:lpstr>Pronomes Possessivos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Pronomes Possessivos</dc:title>
  <dc:creator>Marta</dc:creator>
  <cp:lastModifiedBy>Marta</cp:lastModifiedBy>
  <cp:revision>18</cp:revision>
  <dcterms:created xsi:type="dcterms:W3CDTF">2020-03-27T14:01:02Z</dcterms:created>
  <dcterms:modified xsi:type="dcterms:W3CDTF">2020-03-27T15:04:00Z</dcterms:modified>
</cp:coreProperties>
</file>